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7315200" cy="96012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1097" y="41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20/05/2026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20/05/2026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20/05/2026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20/05/2026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20/05/2026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20/05/2026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20/05/2026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20/05/2026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20/05/2026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20/05/2026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20/05/2026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A249AB-94A4-4F91-A65C-241DC0994AB4}" type="datetimeFigureOut">
              <a:rPr lang="pt-BR" smtClean="0"/>
              <a:pPr/>
              <a:t>20/05/2026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1961456" y="0"/>
            <a:ext cx="489654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/>
              <a:t>Título do Trabalho</a:t>
            </a:r>
          </a:p>
          <a:p>
            <a:pPr algn="ctr"/>
            <a:endParaRPr lang="pt-BR" sz="1600" dirty="0"/>
          </a:p>
          <a:p>
            <a:pPr algn="ctr"/>
            <a:r>
              <a:rPr lang="pt-BR" sz="1200" dirty="0"/>
              <a:t>AUTORES</a:t>
            </a:r>
            <a:br>
              <a:rPr lang="pt-BR" sz="1200" dirty="0"/>
            </a:br>
            <a:endParaRPr lang="pt-BR" sz="1200" dirty="0"/>
          </a:p>
          <a:p>
            <a:pPr algn="ctr"/>
            <a:r>
              <a:rPr lang="pt-BR" sz="1400" baseline="30000" dirty="0"/>
              <a:t>INSTITUIÇÕES</a:t>
            </a:r>
            <a:endParaRPr lang="pt-BR" sz="1400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5041B55-0D25-84C2-2B2A-B642585583E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1871"/>
            <a:ext cx="2531828" cy="1134872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F7A89A7A-A913-24F1-CB7C-6807F25462F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300"/>
          <a:stretch/>
        </p:blipFill>
        <p:spPr>
          <a:xfrm>
            <a:off x="2560771" y="8316416"/>
            <a:ext cx="1736458" cy="64807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6</Words>
  <Application>Microsoft Office PowerPoint</Application>
  <PresentationFormat>Apresentação na tela (4:3)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Financeiro</dc:creator>
  <cp:lastModifiedBy>Assessor Eventos</cp:lastModifiedBy>
  <cp:revision>16</cp:revision>
  <dcterms:created xsi:type="dcterms:W3CDTF">2017-03-23T20:36:22Z</dcterms:created>
  <dcterms:modified xsi:type="dcterms:W3CDTF">2026-05-20T17:08:51Z</dcterms:modified>
</cp:coreProperties>
</file>